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WAIT &amp; SEE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29 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24649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>
                <a:latin typeface="Cordia New" panose="020B0304020202020204" pitchFamily="34" charset="-34"/>
              </a:rPr>
              <a:t>แม้บรรยากาศการลงทุนในภาพรวมจะเป็นบวกจากแรงซื้อปิด ณ สิ้นปี 2564 แต่เรามองเป็นโอกาสใน</a:t>
            </a:r>
            <a:r>
              <a:rPr lang="th-TH" sz="1250" dirty="0" smtClean="0">
                <a:latin typeface="Cordia New" panose="020B0304020202020204" pitchFamily="34" charset="-34"/>
              </a:rPr>
              <a:t>การทยอยปิดทำกำไรขา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</a:rPr>
              <a:t>เพื่อบ</a:t>
            </a:r>
            <a:r>
              <a:rPr lang="th-TH" sz="1250" dirty="0">
                <a:latin typeface="Cordia New" panose="020B0304020202020204" pitchFamily="34" charset="-34"/>
              </a:rPr>
              <a:t>ริหารความเสี่ยงจากตัวเลขผู้ติดเชื้อที่มีโอกาสเพิ่มสูงขึ้นหลังปีใหม่ในช่วงเดือน ม.ค.-ก.พ.65 เมื่อพิจารณาจากมาตรการควบคุมการแพร่ระบาดในประเทศที่ไม่เข้มงวดรวมถึงความประมาทต่อเชื้อโควิด-19 สายพันธุ์ไมครอนที่เชื่อว่าไม่รุนแรง อาจส่งผลให้อัตราการแพร่ระบาดในช่วงปีใหม่เพิ่มสูงขึ้นอย่างมีนัยสำคัญ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1486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985-995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ราคาทองยืนเหนือ </a:t>
            </a:r>
            <a:r>
              <a:rPr lang="en-US" sz="1250" dirty="0" smtClean="0">
                <a:latin typeface="Cordia New" panose="020B0304020202020204" pitchFamily="34" charset="-34"/>
              </a:rPr>
              <a:t>$1800 </a:t>
            </a:r>
            <a:r>
              <a:rPr lang="th-TH" sz="1250" dirty="0" smtClean="0">
                <a:latin typeface="Cordia New" panose="020B0304020202020204" pitchFamily="34" charset="-34"/>
              </a:rPr>
              <a:t>ได้อย่างแข็งแกร่งพร้อมปัจจัยหนุนทางเทคนิคที่เป็นบวก </a:t>
            </a:r>
            <a:r>
              <a:rPr lang="en-US" sz="1250" dirty="0" smtClean="0">
                <a:latin typeface="Cordia New" panose="020B0304020202020204" pitchFamily="34" charset="-34"/>
              </a:rPr>
              <a:t>(MACD </a:t>
            </a:r>
            <a:r>
              <a:rPr lang="th-TH" sz="1250" dirty="0" smtClean="0">
                <a:latin typeface="Cordia New" panose="020B0304020202020204" pitchFamily="34" charset="-34"/>
              </a:rPr>
              <a:t>ทำ </a:t>
            </a:r>
            <a:r>
              <a:rPr lang="en-US" sz="1250" dirty="0" smtClean="0">
                <a:latin typeface="Cordia New" panose="020B0304020202020204" pitchFamily="34" charset="-34"/>
              </a:rPr>
              <a:t>golden cross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RSI </a:t>
            </a:r>
            <a:r>
              <a:rPr lang="th-TH" sz="1250" dirty="0" smtClean="0">
                <a:latin typeface="Cordia New" panose="020B0304020202020204" pitchFamily="34" charset="-34"/>
              </a:rPr>
              <a:t>ขึ้นผ่าน </a:t>
            </a:r>
            <a:r>
              <a:rPr lang="en-US" sz="1250" dirty="0" smtClean="0">
                <a:latin typeface="Cordia New" panose="020B0304020202020204" pitchFamily="34" charset="-34"/>
              </a:rPr>
              <a:t>55) </a:t>
            </a:r>
            <a:r>
              <a:rPr lang="th-TH" sz="1250" dirty="0" smtClean="0">
                <a:latin typeface="Cordia New" panose="020B0304020202020204" pitchFamily="34" charset="-34"/>
              </a:rPr>
              <a:t>จากแรงซื้อประกันความเสี่ยงเรื่องอัตราเงินเฟ้อที่มีทิศทางทรงตัวระดับสูงในปีหน้า โดยเราประเมินกรอบอัพไซด์รอบนี้ขึ้นได้ถึง </a:t>
            </a:r>
            <a:r>
              <a:rPr lang="en-US" sz="1250" dirty="0" smtClean="0">
                <a:latin typeface="Cordia New" panose="020B0304020202020204" pitchFamily="34" charset="-34"/>
              </a:rPr>
              <a:t>$1830-1850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525967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1800-1805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1830-1850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1785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ปิดทำกำไรขา 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Long </a:t>
            </a:r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จากภาพตลาดที่เป็นลบหลังเทศกาลปีใหม่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ราคาฟื้นตามคาด ลุ้นขึ้นทดสอบแนวต้าน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0-18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LONG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7" y="1285339"/>
            <a:ext cx="2744508" cy="18723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6" y="3740545"/>
            <a:ext cx="2724151" cy="199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16435</TotalTime>
  <Words>227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494</cp:revision>
  <dcterms:created xsi:type="dcterms:W3CDTF">2021-01-19T05:39:22Z</dcterms:created>
  <dcterms:modified xsi:type="dcterms:W3CDTF">2021-12-29T01:37:46Z</dcterms:modified>
</cp:coreProperties>
</file>