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/>
              <a:t>4</a:t>
            </a:r>
            <a:r>
              <a:rPr lang="en-US" sz="2000" dirty="0" smtClean="0"/>
              <a:t> 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โมเมนตัมหุ้นโลกอยู่ในเชิงบวกโดยเป็นการปรับขึ้นต่อเนื่องจากสิ้นปี </a:t>
            </a:r>
            <a:r>
              <a:rPr lang="en-US" sz="1250" dirty="0" smtClean="0">
                <a:latin typeface="Cordia New" panose="020B0304020202020204" pitchFamily="34" charset="-34"/>
              </a:rPr>
              <a:t>64</a:t>
            </a:r>
            <a:r>
              <a:rPr lang="th-TH" sz="1250" dirty="0" smtClean="0">
                <a:latin typeface="Cordia New" panose="020B0304020202020204" pitchFamily="34" charset="-34"/>
              </a:rPr>
              <a:t> จากการที่นักลงทุนคลายกังวลเกี่ยวกับสถานการณ์แพร่ระบาดของเชื้อโควิด-19 สายพันธุ์โอไมครอนหลังยังไม่พบเคสการป่วยที่ร้ายแรงท่ามกลางอัตราการฉีดวัคซีนที่อยู่ในระดับสูง แม้เรายังมีความเสี่ยงจากตัวเลขผู้ติดเชื้อที่มีแนวโน้มพุ่งสูงขึ้นในช่วง 1-2 เดือนแรกของปี </a:t>
            </a:r>
            <a:r>
              <a:rPr lang="en-US" sz="1250" dirty="0" smtClean="0">
                <a:latin typeface="Cordia New" panose="020B0304020202020204" pitchFamily="34" charset="-34"/>
              </a:rPr>
              <a:t>65 </a:t>
            </a:r>
            <a:r>
              <a:rPr lang="th-TH" sz="1250" dirty="0" smtClean="0">
                <a:latin typeface="Cordia New" panose="020B0304020202020204" pitchFamily="34" charset="-34"/>
              </a:rPr>
              <a:t>แต่เรามองว่ามีโอกาสที่จะเกิด </a:t>
            </a:r>
            <a:r>
              <a:rPr lang="en-US" sz="1250" dirty="0" smtClean="0">
                <a:latin typeface="Cordia New" panose="020B0304020202020204" pitchFamily="34" charset="-34"/>
              </a:rPr>
              <a:t>positive surprise </a:t>
            </a:r>
            <a:r>
              <a:rPr lang="th-TH" sz="1250" dirty="0" smtClean="0">
                <a:latin typeface="Cordia New" panose="020B0304020202020204" pitchFamily="34" charset="-34"/>
              </a:rPr>
              <a:t>มากว่า </a:t>
            </a:r>
            <a:r>
              <a:rPr lang="en-US" sz="1250" dirty="0" smtClean="0">
                <a:latin typeface="Cordia New" panose="020B0304020202020204" pitchFamily="34" charset="-34"/>
              </a:rPr>
              <a:t>negative </a:t>
            </a:r>
            <a:r>
              <a:rPr lang="th-TH" sz="1250" dirty="0" smtClean="0">
                <a:latin typeface="Cordia New" panose="020B0304020202020204" pitchFamily="34" charset="-34"/>
              </a:rPr>
              <a:t>กรณีตัวเลขผู้ที่ติดเชื้อที่ประกาศจริงออกมาต่ำกว่าคาด กรณียืน </a:t>
            </a:r>
            <a:r>
              <a:rPr lang="en-US" sz="1250" dirty="0" smtClean="0">
                <a:latin typeface="Cordia New" panose="020B0304020202020204" pitchFamily="34" charset="-34"/>
              </a:rPr>
              <a:t>990 </a:t>
            </a:r>
            <a:r>
              <a:rPr lang="th-TH" sz="1250" dirty="0" smtClean="0">
                <a:latin typeface="Cordia New" panose="020B0304020202020204" pitchFamily="34" charset="-34"/>
              </a:rPr>
              <a:t>จุดได้แนะเก็งกำไรฝั่ง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โดยคาดหวังการปรับขึ้นทดสอบที่ </a:t>
            </a:r>
            <a:r>
              <a:rPr lang="en-US" sz="1250" dirty="0" smtClean="0">
                <a:latin typeface="Cordia New" panose="020B0304020202020204" pitchFamily="34" charset="-34"/>
              </a:rPr>
              <a:t>1000-1030 </a:t>
            </a:r>
            <a:r>
              <a:rPr lang="th-TH" sz="1250" dirty="0" smtClean="0">
                <a:latin typeface="Cordia New" panose="020B0304020202020204" pitchFamily="34" charset="-34"/>
              </a:rPr>
              <a:t>จุด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61173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985-989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1000-1030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977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054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</a:t>
            </a:r>
            <a:r>
              <a:rPr lang="th-TH" sz="1250" dirty="0" smtClean="0">
                <a:latin typeface="Cordia New" panose="020B0304020202020204" pitchFamily="34" charset="-34"/>
              </a:rPr>
              <a:t>ทองคำปรับขึ้นทดสอบเป้าการทำกำไรของเราแล้วที่ </a:t>
            </a:r>
            <a:r>
              <a:rPr lang="en-US" sz="1250" dirty="0" smtClean="0">
                <a:latin typeface="Cordia New" panose="020B0304020202020204" pitchFamily="34" charset="-34"/>
              </a:rPr>
              <a:t>$1830-1850 </a:t>
            </a:r>
            <a:r>
              <a:rPr lang="th-TH" sz="1250" dirty="0" smtClean="0">
                <a:latin typeface="Cordia New" panose="020B0304020202020204" pitchFamily="34" charset="-34"/>
              </a:rPr>
              <a:t>ก่อนอ่อนตัวลงแรงในการซื้อขายวันจันทร์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โดยเรามองตลาดจะกลับมาให้น้ำหนักทิศทางการปรับขึ้นอัตราดอกเบี้ยเฟดมากขึ้นในปี </a:t>
            </a:r>
            <a:r>
              <a:rPr lang="en-US" sz="1250" dirty="0" smtClean="0">
                <a:latin typeface="Cordia New" panose="020B0304020202020204" pitchFamily="34" charset="-34"/>
              </a:rPr>
              <a:t>65 </a:t>
            </a:r>
            <a:r>
              <a:rPr lang="th-TH" sz="1250" dirty="0" smtClean="0">
                <a:latin typeface="Cordia New" panose="020B0304020202020204" pitchFamily="34" charset="-34"/>
              </a:rPr>
              <a:t>ซึ่งจะส่งผลลบต่อราคาทองคำ ระยะสั้นเรามีมุมมองที่เป็นลบมากขึ้นจากแรงขายที่เยอะในวันศุกร์อาจกดดันราคาทองคำลงต่อ โดยประเมิน </a:t>
            </a:r>
            <a:r>
              <a:rPr lang="en-US" sz="1250" dirty="0" smtClean="0">
                <a:latin typeface="Cordia New" panose="020B0304020202020204" pitchFamily="34" charset="-34"/>
              </a:rPr>
              <a:t>downside </a:t>
            </a:r>
            <a:r>
              <a:rPr lang="th-TH" sz="1250" dirty="0" smtClean="0">
                <a:latin typeface="Cordia New" panose="020B0304020202020204" pitchFamily="34" charset="-34"/>
              </a:rPr>
              <a:t>ที่เป็นไปได้อยู่ที่ </a:t>
            </a:r>
            <a:r>
              <a:rPr lang="en-US" sz="1250" dirty="0" smtClean="0">
                <a:latin typeface="Cordia New" panose="020B0304020202020204" pitchFamily="34" charset="-34"/>
              </a:rPr>
              <a:t>$</a:t>
            </a:r>
            <a:r>
              <a:rPr lang="th-TH" sz="1250" dirty="0" smtClean="0">
                <a:latin typeface="Cordia New" panose="020B0304020202020204" pitchFamily="34" charset="-34"/>
              </a:rPr>
              <a:t>1790-1770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1504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1816-1826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1790-1770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1833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ยังมองโมเมนตัมตลาดเป็นบวกในช่วงครึ่งแรกของปี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65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ราคาฟื้นตามคาด ลุ้นขึ้นทดสอบแนวต้าน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84483"/>
            <a:ext cx="2724152" cy="1960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3724287"/>
            <a:ext cx="2724152" cy="200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16468</TotalTime>
  <Words>276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498</cp:revision>
  <dcterms:created xsi:type="dcterms:W3CDTF">2021-01-19T05:39:22Z</dcterms:created>
  <dcterms:modified xsi:type="dcterms:W3CDTF">2022-01-04T01:40:08Z</dcterms:modified>
</cp:coreProperties>
</file>