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WAIT &amp; SEE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6 </a:t>
            </a:r>
            <a:r>
              <a:rPr lang="en-US" sz="2000" dirty="0" smtClean="0"/>
              <a:t>January 2022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หุ้นสหรัฐปรับลงแรงหลังรายงานประชุมเฟด </a:t>
            </a:r>
            <a:r>
              <a:rPr lang="en-US" sz="1250" dirty="0" smtClean="0">
                <a:latin typeface="Cordia New" panose="020B0304020202020204" pitchFamily="34" charset="-34"/>
              </a:rPr>
              <a:t>(FED’s Minute) </a:t>
            </a:r>
            <a:r>
              <a:rPr lang="th-TH" sz="1250" dirty="0" smtClean="0">
                <a:latin typeface="Cordia New" panose="020B0304020202020204" pitchFamily="34" charset="-34"/>
              </a:rPr>
              <a:t>บ่งชี้ถึงความเป็นไปได้ที่เฟดอาจเดินหน้าปรับขึ้นอัตราดอกเบี้ยเร็วกว่าคาด ส่งผลให้ราคาสินทรัพย์เสี่ยงที่ได้ประโยชน์จากเงิน </a:t>
            </a:r>
            <a:r>
              <a:rPr lang="en-US" sz="1250" dirty="0" smtClean="0">
                <a:latin typeface="Cordia New" panose="020B0304020202020204" pitchFamily="34" charset="-34"/>
              </a:rPr>
              <a:t>QE </a:t>
            </a:r>
            <a:r>
              <a:rPr lang="th-TH" sz="1250" dirty="0" smtClean="0">
                <a:latin typeface="Cordia New" panose="020B0304020202020204" pitchFamily="34" charset="-34"/>
              </a:rPr>
              <a:t>และอัตราดอกเบี้ยต่ำในช่วงก่อนหน้า อาทิ หุ้น</a:t>
            </a:r>
            <a:r>
              <a:rPr lang="en-US" sz="1250" dirty="0" smtClean="0">
                <a:latin typeface="Cordia New" panose="020B0304020202020204" pitchFamily="34" charset="-34"/>
              </a:rPr>
              <a:t>, crypto</a:t>
            </a:r>
            <a:r>
              <a:rPr lang="th-TH" sz="1250" dirty="0" smtClean="0">
                <a:latin typeface="Cordia New" panose="020B0304020202020204" pitchFamily="34" charset="-34"/>
              </a:rPr>
              <a:t> </a:t>
            </a:r>
            <a:r>
              <a:rPr lang="en-US" sz="1250" dirty="0" smtClean="0">
                <a:latin typeface="Cordia New" panose="020B0304020202020204" pitchFamily="34" charset="-34"/>
              </a:rPr>
              <a:t>currency </a:t>
            </a:r>
            <a:r>
              <a:rPr lang="th-TH" sz="1250" dirty="0" smtClean="0">
                <a:latin typeface="Cordia New" panose="020B0304020202020204" pitchFamily="34" charset="-34"/>
              </a:rPr>
              <a:t>ปรับลงแรง คาดเป็นปัจจัยกดดันหลักต่อภาพรวมตลาดหุ้นเอเชียวันนี้ สำหรับผู้ที่ถือสถานะ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</a:rPr>
              <a:t>ต้นทุน </a:t>
            </a:r>
            <a:r>
              <a:rPr lang="en-US" sz="1250" dirty="0" smtClean="0">
                <a:latin typeface="Cordia New" panose="020B0304020202020204" pitchFamily="34" charset="-34"/>
              </a:rPr>
              <a:t>985-989 </a:t>
            </a:r>
            <a:r>
              <a:rPr lang="th-TH" sz="1250" dirty="0" smtClean="0">
                <a:latin typeface="Cordia New" panose="020B0304020202020204" pitchFamily="34" charset="-34"/>
              </a:rPr>
              <a:t>จุด แนะขายทำกำไรเพื่อปิดความเสี่ยง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r>
              <a:rPr lang="th-TH" sz="1250" dirty="0" smtClean="0">
                <a:latin typeface="Cordia New" panose="020B0304020202020204" pitchFamily="34" charset="-34"/>
              </a:rPr>
              <a:t>ระยะสั้นเราแนะนำเพียง </a:t>
            </a:r>
            <a:r>
              <a:rPr lang="en-US" sz="1250" dirty="0" err="1" smtClean="0">
                <a:latin typeface="Cordia New" panose="020B0304020202020204" pitchFamily="34" charset="-34"/>
              </a:rPr>
              <a:t>wait&amp;see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r>
              <a:rPr lang="th-TH" sz="1250" dirty="0" smtClean="0">
                <a:latin typeface="Cordia New" panose="020B0304020202020204" pitchFamily="34" charset="-34"/>
              </a:rPr>
              <a:t>เพื่อรอดูพฤติกรรมราคาเพิ่มเติม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38017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เรามองตลาดจะกลับมาให้น้ำหนักทิศทางการปรับขึ้นอัตราดอกเบี้ยเฟดมากขึ้นในปี </a:t>
            </a:r>
            <a:r>
              <a:rPr lang="en-US" sz="1250" dirty="0" smtClean="0">
                <a:latin typeface="Cordia New" panose="020B0304020202020204" pitchFamily="34" charset="-34"/>
              </a:rPr>
              <a:t>65 </a:t>
            </a:r>
            <a:r>
              <a:rPr lang="th-TH" sz="1250" dirty="0" smtClean="0">
                <a:latin typeface="Cordia New" panose="020B0304020202020204" pitchFamily="34" charset="-34"/>
              </a:rPr>
              <a:t>ซึ่งจะส่งผลลบต่อราคาทองคำ ระยะสั้นเรามีมุมมองที่เป็นลบมากขึ้นจากแรงขายที่เยอะในวันศุกร์อาจกดดันราคาทองคำลงต่อ โดยประเมิน </a:t>
            </a:r>
            <a:r>
              <a:rPr lang="en-US" sz="1250" dirty="0" smtClean="0">
                <a:latin typeface="Cordia New" panose="020B0304020202020204" pitchFamily="34" charset="-34"/>
              </a:rPr>
              <a:t>downside </a:t>
            </a:r>
            <a:r>
              <a:rPr lang="th-TH" sz="1250" dirty="0" smtClean="0">
                <a:latin typeface="Cordia New" panose="020B0304020202020204" pitchFamily="34" charset="-34"/>
              </a:rPr>
              <a:t>ที่เป็นไปได้อยู่ที่ </a:t>
            </a:r>
            <a:r>
              <a:rPr lang="en-US" sz="1250" dirty="0" smtClean="0">
                <a:latin typeface="Cordia New" panose="020B0304020202020204" pitchFamily="34" charset="-34"/>
              </a:rPr>
              <a:t>$</a:t>
            </a:r>
            <a:r>
              <a:rPr lang="th-TH" sz="1250" dirty="0" smtClean="0">
                <a:latin typeface="Cordia New" panose="020B0304020202020204" pitchFamily="34" charset="-34"/>
              </a:rPr>
              <a:t>1790-1770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1504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1816-1826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1790-1770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1833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ทยอยปิดทำ</a:t>
            </a:r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กำไร จากความเสี่ยงเฟดขึ้นดอกเบี้ยเร็วกว่าคาด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ผันผวนในกรอบ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1800-1830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SHORT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3" y="1261116"/>
            <a:ext cx="2729203" cy="18670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2" y="3740546"/>
            <a:ext cx="2729203" cy="208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16491</TotalTime>
  <Words>214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502</cp:revision>
  <dcterms:created xsi:type="dcterms:W3CDTF">2021-01-19T05:39:22Z</dcterms:created>
  <dcterms:modified xsi:type="dcterms:W3CDTF">2022-01-06T01:16:52Z</dcterms:modified>
</cp:coreProperties>
</file>