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S50H22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WAIT &amp; SEE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7  </a:t>
            </a:r>
            <a:r>
              <a:rPr lang="en-US" sz="2000" dirty="0" smtClean="0"/>
              <a:t>January 2022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จากความกังวลที่เฟด</a:t>
            </a:r>
            <a:r>
              <a:rPr lang="th-TH" sz="1400" dirty="0" smtClean="0">
                <a:latin typeface="Cordia New" panose="020B0304020202020204" pitchFamily="34" charset="-34"/>
              </a:rPr>
              <a:t>อาจเดินหน้าปรับขึ้นอัตราดอกเบี้ยเร็วกว่าคาด ส่งผลให้ราคาสินทรัพย์เสี่ยงที่ได้ประโยชน์จากเงิน </a:t>
            </a:r>
            <a:r>
              <a:rPr lang="en-US" sz="1400" dirty="0" smtClean="0">
                <a:latin typeface="Cordia New" panose="020B0304020202020204" pitchFamily="34" charset="-34"/>
              </a:rPr>
              <a:t>QE </a:t>
            </a:r>
            <a:r>
              <a:rPr lang="th-TH" sz="1400" dirty="0" smtClean="0">
                <a:latin typeface="Cordia New" panose="020B0304020202020204" pitchFamily="34" charset="-34"/>
              </a:rPr>
              <a:t>และอัตราดอกเบี้ยต่ำในช่วงก่อนหน้า อาทิ หุ้น</a:t>
            </a:r>
            <a:r>
              <a:rPr lang="en-US" sz="1400" dirty="0" smtClean="0">
                <a:latin typeface="Cordia New" panose="020B0304020202020204" pitchFamily="34" charset="-34"/>
              </a:rPr>
              <a:t>, crypto</a:t>
            </a:r>
            <a:r>
              <a:rPr lang="th-TH" sz="1400" dirty="0" smtClean="0">
                <a:latin typeface="Cordia New" panose="020B0304020202020204" pitchFamily="34" charset="-34"/>
              </a:rPr>
              <a:t> </a:t>
            </a:r>
            <a:r>
              <a:rPr lang="en-US" sz="1400" dirty="0" smtClean="0">
                <a:latin typeface="Cordia New" panose="020B0304020202020204" pitchFamily="34" charset="-34"/>
              </a:rPr>
              <a:t>currency </a:t>
            </a:r>
            <a:r>
              <a:rPr lang="th-TH" sz="1400" dirty="0" smtClean="0">
                <a:latin typeface="Cordia New" panose="020B0304020202020204" pitchFamily="34" charset="-34"/>
              </a:rPr>
              <a:t>ปรับลงแรง คาดเป็นปัจจัยกดดันหลักต่อภาพรวมตลาด</a:t>
            </a:r>
            <a:r>
              <a:rPr lang="th-TH" sz="1400" dirty="0" smtClean="0">
                <a:latin typeface="Cordia New" panose="020B0304020202020204" pitchFamily="34" charset="-34"/>
              </a:rPr>
              <a:t>หุ้น เรา</a:t>
            </a:r>
            <a:r>
              <a:rPr lang="th-TH" sz="1400" dirty="0" smtClean="0">
                <a:latin typeface="Cordia New" panose="020B0304020202020204" pitchFamily="34" charset="-34"/>
              </a:rPr>
              <a:t>แนะนำเพียง </a:t>
            </a:r>
            <a:r>
              <a:rPr lang="en-US" sz="1400" dirty="0" err="1" smtClean="0">
                <a:latin typeface="Cordia New" panose="020B0304020202020204" pitchFamily="34" charset="-34"/>
              </a:rPr>
              <a:t>wait&amp;see</a:t>
            </a:r>
            <a:r>
              <a:rPr lang="th-TH" sz="1400" dirty="0">
                <a:latin typeface="Cordia New" panose="020B0304020202020204" pitchFamily="34" charset="-34"/>
              </a:rPr>
              <a:t> </a:t>
            </a:r>
            <a:r>
              <a:rPr lang="th-TH" sz="1400" dirty="0" smtClean="0">
                <a:latin typeface="Cordia New" panose="020B0304020202020204" pitchFamily="34" charset="-34"/>
              </a:rPr>
              <a:t>เพื่อ</a:t>
            </a:r>
            <a:r>
              <a:rPr lang="th-TH" sz="1400" dirty="0" smtClean="0">
                <a:latin typeface="Cordia New" panose="020B0304020202020204" pitchFamily="34" charset="-34"/>
              </a:rPr>
              <a:t>รอดู</a:t>
            </a:r>
            <a:r>
              <a:rPr lang="th-TH" sz="1400" dirty="0" smtClean="0">
                <a:latin typeface="Cordia New" panose="020B0304020202020204" pitchFamily="34" charset="-34"/>
              </a:rPr>
              <a:t>พฤติกรรมเพิ่มเติม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8017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400" dirty="0" smtClean="0">
                <a:latin typeface="Cordia New" panose="020B0304020202020204" pitchFamily="34" charset="-34"/>
              </a:rPr>
              <a:t>เรามองตลาดจะกลับมาให้น้ำหนักทิศทางการปรับขึ้นอัตราดอกเบี้ยเฟดมากขึ้นในปี </a:t>
            </a:r>
            <a:r>
              <a:rPr lang="en-US" sz="1400" dirty="0" smtClean="0">
                <a:latin typeface="Cordia New" panose="020B0304020202020204" pitchFamily="34" charset="-34"/>
              </a:rPr>
              <a:t>65 </a:t>
            </a:r>
            <a:r>
              <a:rPr lang="th-TH" sz="1400" dirty="0" smtClean="0">
                <a:latin typeface="Cordia New" panose="020B0304020202020204" pitchFamily="34" charset="-34"/>
              </a:rPr>
              <a:t>ซึ่ง</a:t>
            </a:r>
            <a:r>
              <a:rPr lang="th-TH" sz="1400" dirty="0" smtClean="0">
                <a:latin typeface="Cordia New" panose="020B0304020202020204" pitchFamily="34" charset="-34"/>
              </a:rPr>
              <a:t>จะส่งผลลบต่อราคาทองคำ ระยะสั้นเรามีมุมมองที่เป็นลบมาก</a:t>
            </a:r>
            <a:r>
              <a:rPr lang="th-TH" sz="1400" dirty="0" smtClean="0">
                <a:latin typeface="Cordia New" panose="020B0304020202020204" pitchFamily="34" charset="-34"/>
              </a:rPr>
              <a:t>ขึ้น โดย</a:t>
            </a:r>
            <a:r>
              <a:rPr lang="th-TH" sz="1400" dirty="0" smtClean="0">
                <a:latin typeface="Cordia New" panose="020B0304020202020204" pitchFamily="34" charset="-34"/>
              </a:rPr>
              <a:t>ประเมิน </a:t>
            </a:r>
            <a:r>
              <a:rPr lang="en-US" sz="1400" dirty="0" smtClean="0">
                <a:latin typeface="Cordia New" panose="020B0304020202020204" pitchFamily="34" charset="-34"/>
              </a:rPr>
              <a:t>downside</a:t>
            </a:r>
            <a:r>
              <a:rPr lang="th-TH" sz="1400" dirty="0" smtClean="0">
                <a:latin typeface="Cordia New" panose="020B0304020202020204" pitchFamily="34" charset="-34"/>
              </a:rPr>
              <a:t> ที่</a:t>
            </a:r>
            <a:r>
              <a:rPr lang="th-TH" sz="1400" dirty="0" smtClean="0">
                <a:latin typeface="Cordia New" panose="020B0304020202020204" pitchFamily="34" charset="-34"/>
              </a:rPr>
              <a:t>เป็นไป</a:t>
            </a:r>
            <a:r>
              <a:rPr lang="th-TH" sz="1400" dirty="0" smtClean="0">
                <a:latin typeface="Cordia New" panose="020B0304020202020204" pitchFamily="34" charset="-34"/>
              </a:rPr>
              <a:t>ได้โดยมี </a:t>
            </a:r>
            <a:r>
              <a:rPr lang="en-US" sz="1400" dirty="0" smtClean="0">
                <a:latin typeface="Cordia New" panose="020B0304020202020204" pitchFamily="34" charset="-34"/>
              </a:rPr>
              <a:t>target</a:t>
            </a:r>
            <a:r>
              <a:rPr lang="th-TH" sz="1400" dirty="0" smtClean="0">
                <a:latin typeface="Cordia New" panose="020B0304020202020204" pitchFamily="34" charset="-34"/>
              </a:rPr>
              <a:t> อยู่</a:t>
            </a:r>
            <a:r>
              <a:rPr lang="th-TH" sz="1400" dirty="0" smtClean="0">
                <a:latin typeface="Cordia New" panose="020B0304020202020204" pitchFamily="34" charset="-34"/>
              </a:rPr>
              <a:t>ที่ </a:t>
            </a:r>
            <a:r>
              <a:rPr lang="en-US" sz="1400" dirty="0" smtClean="0">
                <a:latin typeface="Cordia New" panose="020B0304020202020204" pitchFamily="34" charset="-34"/>
              </a:rPr>
              <a:t>$</a:t>
            </a:r>
            <a:r>
              <a:rPr lang="th-TH" sz="1400" dirty="0" smtClean="0">
                <a:latin typeface="Cordia New" panose="020B0304020202020204" pitchFamily="34" charset="-34"/>
              </a:rPr>
              <a:t>1780-1770</a:t>
            </a:r>
            <a:endParaRPr lang="th-TH" sz="140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864667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1795-1805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smtClean="0"/>
                        <a:t>1770-1760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1815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ยังคงชะลอดู จากมีความ</a:t>
            </a:r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เสี่ยงเฟดขึ้นดอกเบี้ยเร็วกว่าคาด</a:t>
            </a:r>
            <a:endParaRPr lang="en-US" sz="14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40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คาดดัชนีปรับลงจากความกดดันเรื่องเฟด</a:t>
            </a:r>
            <a:endParaRPr lang="th-TH" sz="140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SHORT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3740546"/>
            <a:ext cx="2729203" cy="1691175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23" y="1274520"/>
            <a:ext cx="2729203" cy="169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16530</TotalTime>
  <Words>169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Microsoft account</cp:lastModifiedBy>
  <cp:revision>510</cp:revision>
  <dcterms:created xsi:type="dcterms:W3CDTF">2021-01-19T05:39:22Z</dcterms:created>
  <dcterms:modified xsi:type="dcterms:W3CDTF">2022-01-07T01:27:23Z</dcterms:modified>
</cp:coreProperties>
</file>