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</a:rPr>
                <a:t>S50H22</a:t>
              </a: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9C4D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</a:rPr>
                <a:t>SHORT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GOH22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21 </a:t>
            </a:r>
            <a:r>
              <a:rPr lang="en-US" sz="2000" dirty="0" smtClean="0"/>
              <a:t>January </a:t>
            </a:r>
            <a:r>
              <a:rPr lang="en-US" sz="2000" dirty="0"/>
              <a:t>2022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ความกังวลเรื่องเงินเฟ้อ</a:t>
            </a:r>
            <a:r>
              <a:rPr lang="en-US" sz="1400" dirty="0" smtClean="0">
                <a:latin typeface="Cordia New" panose="020B0304020202020204" pitchFamily="34" charset="-34"/>
              </a:rPr>
              <a:t>, stagflation, </a:t>
            </a:r>
            <a:r>
              <a:rPr lang="th-TH" sz="1400" dirty="0" smtClean="0">
                <a:latin typeface="Cordia New" panose="020B0304020202020204" pitchFamily="34" charset="-34"/>
              </a:rPr>
              <a:t>และ </a:t>
            </a:r>
            <a:r>
              <a:rPr lang="en-US" sz="1400" dirty="0" smtClean="0">
                <a:latin typeface="Cordia New" panose="020B0304020202020204" pitchFamily="34" charset="-34"/>
              </a:rPr>
              <a:t>policy mistake </a:t>
            </a:r>
            <a:r>
              <a:rPr lang="th-TH" sz="1400" dirty="0" smtClean="0">
                <a:latin typeface="Cordia New" panose="020B0304020202020204" pitchFamily="34" charset="-34"/>
              </a:rPr>
              <a:t>สร้าง</a:t>
            </a:r>
            <a:r>
              <a:rPr lang="th-TH" sz="1400" dirty="0" smtClean="0">
                <a:latin typeface="Cordia New" panose="020B0304020202020204" pitchFamily="34" charset="-34"/>
              </a:rPr>
              <a:t>แรง</a:t>
            </a:r>
            <a:r>
              <a:rPr lang="th-TH" sz="1400" dirty="0" smtClean="0">
                <a:latin typeface="Cordia New" panose="020B0304020202020204" pitchFamily="34" charset="-34"/>
              </a:rPr>
              <a:t>ขายทำกำไรในกลุ่มสินทรัพย์</a:t>
            </a:r>
            <a:r>
              <a:rPr lang="th-TH" sz="1400" dirty="0" smtClean="0">
                <a:latin typeface="Cordia New" panose="020B0304020202020204" pitchFamily="34" charset="-34"/>
              </a:rPr>
              <a:t>เสี่ยงต่อเนื่อง </a:t>
            </a:r>
            <a:r>
              <a:rPr lang="th-TH" sz="1400" dirty="0" smtClean="0">
                <a:latin typeface="Cordia New" panose="020B0304020202020204" pitchFamily="34" charset="-34"/>
              </a:rPr>
              <a:t>ส่งผล</a:t>
            </a:r>
            <a:r>
              <a:rPr lang="th-TH" sz="1400" dirty="0" smtClean="0">
                <a:latin typeface="Cordia New" panose="020B0304020202020204" pitchFamily="34" charset="-34"/>
              </a:rPr>
              <a:t>ให้ภาพรวมหุ้นโลกยังคงอยู่ในเชิงลบด้วย</a:t>
            </a:r>
            <a:r>
              <a:rPr lang="th-TH" sz="1400" dirty="0" smtClean="0">
                <a:latin typeface="Cordia New" panose="020B0304020202020204" pitchFamily="34" charset="-34"/>
              </a:rPr>
              <a:t>ภาพดังกล่าวประกอบกับตลาดที่ยังขาดปัจจัยบวกใหม่คาดดัชนีลงต่อโดยยังคงเป้าทำกำไรเดิมที่ 950-965 จุด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814095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988-990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950-965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1000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พฤติกรรมราคาทองคำต่อประเด็นเฟดค่อนข้างขณะที่ปัจจัยเชิงเทคนิคสะท้อนภาพขาขึ้นของราคาทองคำ ทั้งนี้เรายังมอง </a:t>
            </a:r>
            <a:r>
              <a:rPr lang="en-US" sz="1400" dirty="0" smtClean="0">
                <a:latin typeface="Cordia New" panose="020B0304020202020204" pitchFamily="34" charset="-34"/>
              </a:rPr>
              <a:t>demand </a:t>
            </a:r>
            <a:r>
              <a:rPr lang="th-TH" sz="1400" dirty="0" smtClean="0">
                <a:latin typeface="Cordia New" panose="020B0304020202020204" pitchFamily="34" charset="-34"/>
              </a:rPr>
              <a:t>ต่อทองคำยังคงแข็งแกร่งท่ามกลางความกังวลเกี่ยวกับ </a:t>
            </a:r>
            <a:r>
              <a:rPr lang="en-US" sz="1400" dirty="0" smtClean="0">
                <a:latin typeface="Cordia New" panose="020B0304020202020204" pitchFamily="34" charset="-34"/>
              </a:rPr>
              <a:t>inflation </a:t>
            </a:r>
            <a:r>
              <a:rPr lang="th-TH" sz="1400" dirty="0" smtClean="0">
                <a:latin typeface="Cordia New" panose="020B0304020202020204" pitchFamily="34" charset="-34"/>
              </a:rPr>
              <a:t>และ </a:t>
            </a:r>
            <a:r>
              <a:rPr lang="en-US" sz="1400" dirty="0" smtClean="0">
                <a:latin typeface="Cordia New" panose="020B0304020202020204" pitchFamily="34" charset="-34"/>
              </a:rPr>
              <a:t>monetary policy mistake </a:t>
            </a:r>
            <a:r>
              <a:rPr lang="th-TH" sz="1400" dirty="0" smtClean="0">
                <a:latin typeface="Cordia New" panose="020B0304020202020204" pitchFamily="34" charset="-34"/>
              </a:rPr>
              <a:t>ผู้ถือสภานะ </a:t>
            </a:r>
            <a:r>
              <a:rPr lang="en-US" sz="1400" dirty="0" smtClean="0">
                <a:latin typeface="Cordia New" panose="020B0304020202020204" pitchFamily="34" charset="-34"/>
              </a:rPr>
              <a:t>Long </a:t>
            </a:r>
            <a:r>
              <a:rPr lang="th-TH" sz="1400" dirty="0" smtClean="0">
                <a:latin typeface="Cordia New" panose="020B0304020202020204" pitchFamily="34" charset="-34"/>
              </a:rPr>
              <a:t>ต้นทุน </a:t>
            </a:r>
            <a:r>
              <a:rPr lang="en-US" sz="1400" dirty="0" smtClean="0">
                <a:latin typeface="Cordia New" panose="020B0304020202020204" pitchFamily="34" charset="-34"/>
              </a:rPr>
              <a:t>1800-1815 </a:t>
            </a:r>
            <a:r>
              <a:rPr lang="th-TH" sz="1400" dirty="0" smtClean="0">
                <a:latin typeface="Cordia New" panose="020B0304020202020204" pitchFamily="34" charset="-34"/>
              </a:rPr>
              <a:t>อาจพิจารณาขายทำกำไรบางส่วนบริเวณแนวต้าน </a:t>
            </a:r>
            <a:r>
              <a:rPr lang="en-US" sz="1400" dirty="0" smtClean="0">
                <a:latin typeface="Cordia New" panose="020B0304020202020204" pitchFamily="34" charset="-34"/>
              </a:rPr>
              <a:t>1850-1860</a:t>
            </a:r>
            <a:r>
              <a:rPr lang="th-TH" sz="1400" dirty="0" smtClean="0">
                <a:latin typeface="Cordia New" panose="020B0304020202020204" pitchFamily="34" charset="-34"/>
              </a:rPr>
              <a:t> แต่เป้าระยะกลาง-ยาว เราประเมินมีโอกาสกลับขึ้นทดสอบ </a:t>
            </a:r>
            <a:r>
              <a:rPr lang="en-US" sz="1400" dirty="0" smtClean="0">
                <a:latin typeface="Cordia New" panose="020B0304020202020204" pitchFamily="34" charset="-34"/>
              </a:rPr>
              <a:t>2000 </a:t>
            </a:r>
            <a:r>
              <a:rPr lang="th-TH" sz="1400" dirty="0" smtClean="0">
                <a:latin typeface="Cordia New" panose="020B0304020202020204" pitchFamily="34" charset="-34"/>
              </a:rPr>
              <a:t>หรือสูงกว่า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409926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1830-1840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1950-2000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1810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ประเมินการปรับฐานยังไม่จบ </a:t>
            </a:r>
            <a:endParaRPr lang="en-US" sz="14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แนะ</a:t>
            </a:r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ขายบางส่วนที่ </a:t>
            </a:r>
            <a:r>
              <a:rPr lang="en-US" sz="1400" dirty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</a:t>
            </a:r>
            <a:r>
              <a:rPr lang="en-US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1850-1860</a:t>
            </a:r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แต่เป้าระยะยาวมองไม่ต่ำกว่า </a:t>
            </a:r>
            <a:r>
              <a:rPr lang="en-US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$2000</a:t>
            </a:r>
            <a:endParaRPr lang="th-TH" sz="140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bg1"/>
                </a:solidFill>
              </a:rPr>
              <a:t>LONG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113" y="3740545"/>
            <a:ext cx="2774391" cy="20808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4" y="1284484"/>
            <a:ext cx="2724153" cy="1960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16670</TotalTime>
  <Words>188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530</cp:revision>
  <dcterms:created xsi:type="dcterms:W3CDTF">2021-01-19T05:39:22Z</dcterms:created>
  <dcterms:modified xsi:type="dcterms:W3CDTF">2022-01-21T01:36:37Z</dcterms:modified>
</cp:coreProperties>
</file>