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26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เราประเมินตลาดหุ้นไทยผันผวนต่อในเชิงลบจากการประชุมธนาคารกลางสหรัฐ </a:t>
            </a:r>
            <a:r>
              <a:rPr lang="en-US" sz="1400" dirty="0" smtClean="0">
                <a:latin typeface="Cordia New" panose="020B0304020202020204" pitchFamily="34" charset="-34"/>
              </a:rPr>
              <a:t>(FOMC meeting) </a:t>
            </a:r>
            <a:r>
              <a:rPr lang="th-TH" sz="1400" dirty="0" smtClean="0">
                <a:latin typeface="Cordia New" panose="020B0304020202020204" pitchFamily="34" charset="-34"/>
              </a:rPr>
              <a:t>สัปดาห์นี้ โดยความกังวลเรื่องเงินเฟ้อ</a:t>
            </a:r>
            <a:r>
              <a:rPr lang="en-US" sz="1400" dirty="0" smtClean="0">
                <a:latin typeface="Cordia New" panose="020B0304020202020204" pitchFamily="34" charset="-34"/>
              </a:rPr>
              <a:t>, stagflation,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สร้างแรงขายทำกำไรในกลุ่มสินทรัพย์เสี่ยงต่อเนื่อง ส่งผลให้ภาพรวมหุ้นโลกยังคงอยู่ในเชิงลบด้วยภาพดังกล่าวประกอบกับตลาดที่ยังขาดปัจจัยบวกใหม่คาดดัชนีลงต่อโดยยังคงเป้าทำกำไรเดิมที่ 950-965 จุด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140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988-990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การประชุมเฟดสัปดาห์นี้อาจสร้างความผันผวนระยะสั้นต่อราคาทองคำ แต่มองการย่อตัวเป็นโอกาสในการซื้อ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ผู้ถือสถานะ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r>
              <a:rPr lang="th-TH" sz="1400" dirty="0" smtClean="0">
                <a:latin typeface="Cordia New" panose="020B0304020202020204" pitchFamily="34" charset="-34"/>
              </a:rPr>
              <a:t>อาจพิจารณาขายทำกำไรบางส่วนบริเวณแนวต้าน </a:t>
            </a:r>
            <a:r>
              <a:rPr lang="en-US" sz="1400" dirty="0" smtClean="0">
                <a:latin typeface="Cordia New" panose="020B0304020202020204" pitchFamily="34" charset="-34"/>
              </a:rPr>
              <a:t>1850-1860</a:t>
            </a:r>
            <a:r>
              <a:rPr lang="th-TH" sz="1400" dirty="0" smtClean="0">
                <a:latin typeface="Cordia New" panose="020B0304020202020204" pitchFamily="34" charset="-34"/>
              </a:rPr>
              <a:t> แต่เป้าระยะกลาง-ยาว เราประเมินมีโอกาสกลับขึ้นทดสอบ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2000 </a:t>
            </a:r>
            <a:r>
              <a:rPr lang="th-TH" sz="1400" dirty="0" smtClean="0">
                <a:latin typeface="Cordia New" panose="020B0304020202020204" pitchFamily="34" charset="-34"/>
              </a:rPr>
              <a:t>หรือสูงกว่า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099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1950-2000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ระวังความผันผวนจากการประชุมเฟดสัปดาห์นี้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แนะขายบางส่วนที่ </a:t>
            </a:r>
            <a:r>
              <a:rPr lang="en-US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1850-1860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แต่เป้าระยะยาวมองไม่ต่ำกว่า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$2000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32" y="1275952"/>
            <a:ext cx="2733096" cy="1881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3740546"/>
            <a:ext cx="2724151" cy="20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16717</TotalTime>
  <Words>218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535</cp:revision>
  <dcterms:created xsi:type="dcterms:W3CDTF">2021-01-19T05:39:22Z</dcterms:created>
  <dcterms:modified xsi:type="dcterms:W3CDTF">2022-01-26T01:34:14Z</dcterms:modified>
</cp:coreProperties>
</file>