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27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การส่งสัญญาณปรับขึ้นอัตราดอกเบี้ยของเฟดในเดือน มี.ค. รวมถึงความเป็นไปได้ในการปรับลดขนาดงบดุลจะเป็นปัจจัยกดดันภาพรวมหุ้นโลกรวมถึงไทยในระยะกลาง-ยาว ขณะที่ในระยะสั้น ดัชนีอาจปรับตัวลงตามภิภาคเพื่อรับข่าวแต่มองจะเริ่มตั้งหลักก่อนฟื้นตัวได้ในช่วงถัดไปหลังตลาดรับรู้ความเป็นไปได้ไปหมดแล้ว </a:t>
            </a:r>
            <a:r>
              <a:rPr lang="en-US" sz="1400" dirty="0" smtClean="0">
                <a:latin typeface="Cordia New" panose="020B0304020202020204" pitchFamily="34" charset="-34"/>
              </a:rPr>
              <a:t>(worst cases scenario) </a:t>
            </a:r>
            <a:r>
              <a:rPr lang="th-TH" sz="1400" dirty="0" smtClean="0">
                <a:latin typeface="Cordia New" panose="020B0304020202020204" pitchFamily="34" charset="-34"/>
              </a:rPr>
              <a:t>แนะใช้จังหวะการย่อตัวในการพิจารณาเปิดสถานะ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14523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977-980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969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การ</a:t>
            </a:r>
            <a:r>
              <a:rPr lang="th-TH" sz="1400" dirty="0" smtClean="0">
                <a:latin typeface="Cordia New" panose="020B0304020202020204" pitchFamily="34" charset="-34"/>
              </a:rPr>
              <a:t>ส่งสัญญาณเร่งขึ้นอัตราดอกเบี้ยนโยบายสะท้อนถึงความกังวลต่อเงินเฟ้อที่สูง ประกอบกับความเป็นไปได้ที่อัตราการเติบโตทางเศรษฐกิจมีแนวโน้มชะลอลงในปีนี้ จะเป็นปัจจัยที่อาจส่งผลให้ความกังวลเรื่อง </a:t>
            </a:r>
            <a:r>
              <a:rPr lang="en-US" sz="1400" dirty="0" smtClean="0">
                <a:latin typeface="Cordia New" panose="020B0304020202020204" pitchFamily="34" charset="-34"/>
              </a:rPr>
              <a:t>stagflation </a:t>
            </a:r>
            <a:r>
              <a:rPr lang="th-TH" sz="1400" dirty="0" smtClean="0">
                <a:latin typeface="Cordia New" panose="020B0304020202020204" pitchFamily="34" charset="-34"/>
              </a:rPr>
              <a:t>กลับมากดดันตลาดอีกครั้ง </a:t>
            </a:r>
            <a:r>
              <a:rPr lang="en-US" sz="1400" dirty="0" smtClean="0">
                <a:latin typeface="Cordia New" panose="020B0304020202020204" pitchFamily="34" charset="-34"/>
              </a:rPr>
              <a:t>(</a:t>
            </a:r>
            <a:r>
              <a:rPr lang="th-TH" sz="1400" dirty="0" smtClean="0">
                <a:latin typeface="Cordia New" panose="020B0304020202020204" pitchFamily="34" charset="-34"/>
              </a:rPr>
              <a:t>เป็นวกต่อราคาทองคำ</a:t>
            </a:r>
            <a:r>
              <a:rPr lang="en-US" sz="1400" dirty="0" smtClean="0">
                <a:latin typeface="Cordia New" panose="020B0304020202020204" pitchFamily="34" charset="-34"/>
              </a:rPr>
              <a:t>)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85100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1790-1820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1950-2000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1745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ดัชนีมีโอกาสฟื้นตัวได้ในระยะสั้น-กลาง หลังลงรับข่าว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ซื้อเมื่ออ่อนตัว ยังมองเป้าปีนี้ที่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$2000 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หรือสูงกว่า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1263609"/>
            <a:ext cx="2724151" cy="18943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6" y="3740546"/>
            <a:ext cx="2744507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18177</TotalTime>
  <Words>213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537</cp:revision>
  <dcterms:created xsi:type="dcterms:W3CDTF">2021-01-19T05:39:22Z</dcterms:created>
  <dcterms:modified xsi:type="dcterms:W3CDTF">2022-01-27T01:53:43Z</dcterms:modified>
</cp:coreProperties>
</file>