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S50H22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bg1"/>
                  </a:solidFill>
                </a:rPr>
                <a:t>LONG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GOH22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27 </a:t>
            </a:r>
            <a:r>
              <a:rPr lang="en-US" sz="2000" dirty="0" smtClean="0"/>
              <a:t>January </a:t>
            </a:r>
            <a:r>
              <a:rPr lang="en-US" sz="2000" dirty="0"/>
              <a:t>2022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การส่งสัญญาณปรับขึ้นอัตราดอกเบี้ยของเฟดในเดือน มี.ค. รวมถึงความเป็นไปได้ในการปรับลดขนาดงบดุลจะเป็นปัจจัยกดดันภาพรวมหุ้นโลกรวมถึงไทยในระยะกลาง-ยาว ขณะที่ในระยะสั้น ดัชนีอาจปรับตัวลงตามภิภาคเพื่อรับข่าวแต่มองจะเริ่มตั้งหลักก่อนฟื้นตัวได้ในช่วงถัดไปหลังตลาดรับรู้ความเป็นไปได้ไปหมดแล้ว </a:t>
            </a:r>
            <a:r>
              <a:rPr lang="en-US" sz="1400" dirty="0" smtClean="0">
                <a:latin typeface="Cordia New" panose="020B0304020202020204" pitchFamily="34" charset="-34"/>
              </a:rPr>
              <a:t>(worst cases scenario) </a:t>
            </a:r>
            <a:r>
              <a:rPr lang="th-TH" sz="1400" dirty="0" smtClean="0">
                <a:latin typeface="Cordia New" panose="020B0304020202020204" pitchFamily="34" charset="-34"/>
              </a:rPr>
              <a:t>แนะใช้จังหวะการย่อตัวในการพิจารณาเปิดสถานะ </a:t>
            </a:r>
            <a:r>
              <a:rPr lang="en-US" sz="1400" dirty="0" smtClean="0">
                <a:latin typeface="Cordia New" panose="020B0304020202020204" pitchFamily="34" charset="-34"/>
              </a:rPr>
              <a:t>Long 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014523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977-980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985-990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969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การ</a:t>
            </a:r>
            <a:r>
              <a:rPr lang="th-TH" sz="1400" dirty="0" smtClean="0">
                <a:latin typeface="Cordia New" panose="020B0304020202020204" pitchFamily="34" charset="-34"/>
              </a:rPr>
              <a:t>ส่งสัญญาณเร่งขึ้นอัตราดอกเบี้ยนโยบายสะท้อนถึงความกังวลต่อเงินเฟ้อที่สูง ประกอบกับความเป็นไปได้ที่อัตราการเติบโตทางเศรษฐกิจมีแนวโน้มชะลอลงในปีนี้ จะเป็นปัจจัยที่อาจส่งผลให้ความกังวลเรื่อง </a:t>
            </a:r>
            <a:r>
              <a:rPr lang="en-US" sz="1400" dirty="0" smtClean="0">
                <a:latin typeface="Cordia New" panose="020B0304020202020204" pitchFamily="34" charset="-34"/>
              </a:rPr>
              <a:t>stagflation </a:t>
            </a:r>
            <a:r>
              <a:rPr lang="th-TH" sz="1400" dirty="0" smtClean="0">
                <a:latin typeface="Cordia New" panose="020B0304020202020204" pitchFamily="34" charset="-34"/>
              </a:rPr>
              <a:t>กลับมากดดันตลาดอีกครั้ง </a:t>
            </a:r>
            <a:r>
              <a:rPr lang="en-US" sz="1400" dirty="0" smtClean="0">
                <a:latin typeface="Cordia New" panose="020B0304020202020204" pitchFamily="34" charset="-34"/>
              </a:rPr>
              <a:t>(</a:t>
            </a:r>
            <a:r>
              <a:rPr lang="th-TH" sz="1400" dirty="0" smtClean="0">
                <a:latin typeface="Cordia New" panose="020B0304020202020204" pitchFamily="34" charset="-34"/>
              </a:rPr>
              <a:t>เป็นวกต่อราคาทองคำ</a:t>
            </a:r>
            <a:r>
              <a:rPr lang="en-US" sz="1400" dirty="0" smtClean="0">
                <a:latin typeface="Cordia New" panose="020B0304020202020204" pitchFamily="34" charset="-34"/>
              </a:rPr>
              <a:t>) 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285100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1790-1820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1950-2000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mtClean="0"/>
                        <a:t>1745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ดัชนีมีโอกาสฟื้นตัวได้ในระยะสั้น-กลาง หลังลงรับข่าว</a:t>
            </a:r>
            <a:endParaRPr lang="en-US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ซื้อเมื่ออ่อนตัว ยังมองเป้าปีนี้ที่ </a:t>
            </a:r>
            <a:r>
              <a:rPr lang="en-US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$2000 </a:t>
            </a:r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หรือสูงกว่า</a:t>
            </a:r>
            <a:endParaRPr lang="th-TH" sz="140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bg1"/>
                </a:solidFill>
              </a:rPr>
              <a:t>LONG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7" y="1263609"/>
            <a:ext cx="2724151" cy="189437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6" y="3740546"/>
            <a:ext cx="2744507" cy="199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18177</TotalTime>
  <Words>213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537</cp:revision>
  <dcterms:created xsi:type="dcterms:W3CDTF">2021-01-19T05:39:22Z</dcterms:created>
  <dcterms:modified xsi:type="dcterms:W3CDTF">2022-01-27T01:53:43Z</dcterms:modified>
</cp:coreProperties>
</file>