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4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70" y="3740547"/>
            <a:ext cx="2689458" cy="19935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284484"/>
            <a:ext cx="2724154" cy="19605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  <a:solidFill>
            <a:schemeClr val="bg1">
              <a:lumMod val="95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S50M22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GOM22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smtClean="0"/>
              <a:t>24 </a:t>
            </a:r>
            <a:r>
              <a:rPr lang="en-US" sz="2000" dirty="0" smtClean="0"/>
              <a:t>May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ตลาดหุ้นทั่วโลกฟื้นตัวดีต่อเนื่อง โดยเฉพาะตลาหุ้นสหรัฐฯรีบาวด์เด่นเกือบ 2</a:t>
            </a:r>
            <a:r>
              <a:rPr lang="en-US" sz="1400" dirty="0" smtClean="0">
                <a:latin typeface="Cordia New" panose="020B0304020202020204" pitchFamily="34" charset="-34"/>
              </a:rPr>
              <a:t>% </a:t>
            </a:r>
            <a:r>
              <a:rPr lang="th-TH" sz="1400" dirty="0" smtClean="0">
                <a:latin typeface="Cordia New" panose="020B0304020202020204" pitchFamily="34" charset="-34"/>
              </a:rPr>
              <a:t>เมื่อคืนที่ผ่านมา คาดตลาดจะจับตาการออกมาพูดของประธาน </a:t>
            </a:r>
            <a:r>
              <a:rPr lang="en-US" sz="1400" dirty="0" smtClean="0">
                <a:latin typeface="Cordia New" panose="020B0304020202020204" pitchFamily="34" charset="-34"/>
              </a:rPr>
              <a:t>Fed</a:t>
            </a:r>
            <a:r>
              <a:rPr lang="th-TH" sz="1400" dirty="0" smtClean="0">
                <a:latin typeface="Cordia New" panose="020B0304020202020204" pitchFamily="34" charset="-34"/>
              </a:rPr>
              <a:t> ว่าจะมีการส่งสัญญาณอย่างไร ส่วนภาพของหุ้นไทย ล่าสุดเป็นการยกตัวขึ้นต่อเนื่อง เคลื่อนไหวอยู่ใน </a:t>
            </a:r>
            <a:r>
              <a:rPr lang="en-US" sz="1400" dirty="0" smtClean="0">
                <a:latin typeface="Cordia New" panose="020B0304020202020204" pitchFamily="34" charset="-34"/>
              </a:rPr>
              <a:t>Channel</a:t>
            </a:r>
            <a:r>
              <a:rPr lang="th-TH" sz="1400" dirty="0" smtClean="0">
                <a:latin typeface="Cordia New" panose="020B0304020202020204" pitchFamily="34" charset="-34"/>
              </a:rPr>
              <a:t> ขึ้นไป คาดหวังมีการปรับตัวขึ้นไปต่อเนื่องตาม </a:t>
            </a:r>
            <a:r>
              <a:rPr lang="en-US" sz="1400" dirty="0" smtClean="0">
                <a:latin typeface="Cordia New" panose="020B0304020202020204" pitchFamily="34" charset="-34"/>
              </a:rPr>
              <a:t>Target</a:t>
            </a:r>
            <a:r>
              <a:rPr lang="th-TH" sz="1400" dirty="0" smtClean="0">
                <a:latin typeface="Cordia New" panose="020B0304020202020204" pitchFamily="34" charset="-34"/>
              </a:rPr>
              <a:t> ถัดไปที่ประมาณ 995 อย่างไรก็ตาม ปัจจุบันถึงเป้าแรกแล้ว อาจพิจารณา</a:t>
            </a:r>
            <a:r>
              <a:rPr lang="en-US" sz="1400" dirty="0" smtClean="0">
                <a:latin typeface="Cordia New" panose="020B0304020202020204" pitchFamily="34" charset="-34"/>
              </a:rPr>
              <a:t> Take Profit </a:t>
            </a:r>
            <a:r>
              <a:rPr lang="th-TH" sz="1400" dirty="0" smtClean="0">
                <a:latin typeface="Cordia New" panose="020B0304020202020204" pitchFamily="34" charset="-34"/>
              </a:rPr>
              <a:t>ล็อคกำไรออกมาก่อนได้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66792"/>
              </p:ext>
            </p:extLst>
          </p:nvPr>
        </p:nvGraphicFramePr>
        <p:xfrm>
          <a:off x="4135154" y="2673050"/>
          <a:ext cx="3481704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83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963-967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980-995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แม้ราคาจะขึ้นไปทำ </a:t>
            </a:r>
            <a:r>
              <a:rPr lang="en-US" sz="1400" dirty="0" smtClean="0">
                <a:latin typeface="Cordia New" panose="020B0304020202020204" pitchFamily="34" charset="-34"/>
              </a:rPr>
              <a:t>High </a:t>
            </a:r>
            <a:r>
              <a:rPr lang="th-TH" sz="1400" dirty="0" smtClean="0">
                <a:latin typeface="Cordia New" panose="020B0304020202020204" pitchFamily="34" charset="-34"/>
              </a:rPr>
              <a:t>ที่ประมาณ </a:t>
            </a:r>
            <a:r>
              <a:rPr lang="en-US" sz="1400" dirty="0" smtClean="0">
                <a:latin typeface="Cordia New" panose="020B0304020202020204" pitchFamily="34" charset="-34"/>
              </a:rPr>
              <a:t>$1</a:t>
            </a:r>
            <a:r>
              <a:rPr lang="th-TH" sz="1400" dirty="0" smtClean="0">
                <a:latin typeface="Cordia New" panose="020B0304020202020204" pitchFamily="34" charset="-34"/>
              </a:rPr>
              <a:t>865 เมื่อวานที่ผานมา อย่างไรก็ตาม ราคาทองคำไม่สามารถยืนได้และมีแรงขายปรับตัวลงมา ขณะที่ล่าสุดมีความพยายามทดสอบเส้นค่าเฉลี่ย </a:t>
            </a:r>
            <a:r>
              <a:rPr lang="en-US" sz="1400" dirty="0" smtClean="0">
                <a:latin typeface="Cordia New" panose="020B0304020202020204" pitchFamily="34" charset="-34"/>
              </a:rPr>
              <a:t>EMA </a:t>
            </a:r>
            <a:r>
              <a:rPr lang="th-TH" sz="1400" dirty="0" smtClean="0">
                <a:latin typeface="Cordia New" panose="020B0304020202020204" pitchFamily="34" charset="-34"/>
              </a:rPr>
              <a:t>200 วันในเช้านี้ มุมมองของเรายังคงจับตาดูการทะลุแนวต้านที่มีนัยสำคัญนี้ต่อไป ที่ประมาณ </a:t>
            </a:r>
            <a:r>
              <a:rPr lang="en-US" sz="1400" dirty="0" smtClean="0">
                <a:latin typeface="Cordia New" panose="020B0304020202020204" pitchFamily="34" charset="-34"/>
              </a:rPr>
              <a:t>$1857 </a:t>
            </a:r>
            <a:r>
              <a:rPr lang="th-TH" sz="1400" dirty="0" smtClean="0">
                <a:latin typeface="Cordia New" panose="020B0304020202020204" pitchFamily="34" charset="-34"/>
              </a:rPr>
              <a:t>กลยุทธ์ ณ ปัจจุบัน หากราคาสามารถทะลุไปได้ เรามองเป็นการเปลี่ยนภาพแนวโน้มที่มีนัยสำคัญ มองภาพการ </a:t>
            </a:r>
            <a:r>
              <a:rPr lang="en-US" sz="1400" dirty="0" smtClean="0">
                <a:latin typeface="Cordia New" panose="020B0304020202020204" pitchFamily="34" charset="-34"/>
              </a:rPr>
              <a:t>Follow </a:t>
            </a:r>
            <a:r>
              <a:rPr lang="th-TH" sz="1400" dirty="0" smtClean="0">
                <a:latin typeface="Cordia New" panose="020B0304020202020204" pitchFamily="34" charset="-34"/>
              </a:rPr>
              <a:t>ตามโมเมนตัม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843653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th-TH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31860" y="1045418"/>
            <a:ext cx="3751331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คาดรีบาวด์ต่อเนื่องตามตลาดต่างประเทศ มองลุ้นขึ้นไปทำกำไรโซนบน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ยังไม่สามารถยืนเหนือเส้น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EMA 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200 วันได้ ลุ้น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Follow 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เมื่อผ่านแนวต้าน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40025" y="5734090"/>
            <a:ext cx="3395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Analyst:  Chaiwat Arsirawichai +662 659 8301 </a:t>
            </a:r>
          </a:p>
          <a:p>
            <a:r>
              <a:rPr lang="en-US" sz="1000" dirty="0"/>
              <a:t>                 Thansin Klinthanom  +662 659 </a:t>
            </a:r>
            <a:r>
              <a:rPr lang="en-US" sz="1000" dirty="0" smtClean="0"/>
              <a:t>8025</a:t>
            </a:r>
          </a:p>
          <a:p>
            <a:r>
              <a:rPr lang="en-US" sz="1000" dirty="0" smtClean="0"/>
              <a:t>Assistant Analyst: </a:t>
            </a:r>
            <a:r>
              <a:rPr lang="en-US" sz="1000" dirty="0" err="1" smtClean="0"/>
              <a:t>Thanawat</a:t>
            </a:r>
            <a:r>
              <a:rPr lang="en-US" sz="1000" dirty="0" smtClean="0"/>
              <a:t> </a:t>
            </a:r>
            <a:r>
              <a:rPr lang="en-US" sz="1000" dirty="0" err="1" smtClean="0"/>
              <a:t>Thangchadakorn</a:t>
            </a:r>
            <a:r>
              <a:rPr lang="en-US" sz="1000" dirty="0" smtClean="0"/>
              <a:t> +662 659 8439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WAIT &amp; SEE</a:t>
            </a:r>
            <a:endParaRPr lang="en-US" sz="1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20801</TotalTime>
  <Words>262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Thanawat Mr. Thangchadakorn</cp:lastModifiedBy>
  <cp:revision>695</cp:revision>
  <dcterms:created xsi:type="dcterms:W3CDTF">2021-01-19T05:39:22Z</dcterms:created>
  <dcterms:modified xsi:type="dcterms:W3CDTF">2022-05-24T01:07:11Z</dcterms:modified>
</cp:coreProperties>
</file>