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jhr1crjZzaDB/vNkjkaQMHtBF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FC5E7E-EFFB-4C8B-8B47-BA3C0EA7F0CA}">
  <a:tblStyle styleId="{67FC5E7E-EFFB-4C8B-8B47-BA3C0EA7F0C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96" autoAdjust="0"/>
  </p:normalViewPr>
  <p:slideViewPr>
    <p:cSldViewPr snapToGrid="0">
      <p:cViewPr>
        <p:scale>
          <a:sx n="100" d="100"/>
          <a:sy n="100" d="100"/>
        </p:scale>
        <p:origin x="1194" y="246"/>
      </p:cViewPr>
      <p:guideLst/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29843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5338233" y="405897"/>
            <a:ext cx="23327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 dirty="0">
                <a:solidFill>
                  <a:schemeClr val="dk1"/>
                </a:solidFill>
              </a:rPr>
              <a:t>29 March 2024</a:t>
            </a:r>
            <a:endParaRPr sz="2000" dirty="0">
              <a:solidFill>
                <a:schemeClr val="dk1"/>
              </a:solidFill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TFEX Strategy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GOM24</a:t>
            </a:r>
            <a:endParaRPr sz="13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3" name="Google Shape;93;p1"/>
          <p:cNvGraphicFramePr/>
          <p:nvPr>
            <p:extLst>
              <p:ext uri="{D42A27DB-BD31-4B8C-83A1-F6EECF244321}">
                <p14:modId xmlns:p14="http://schemas.microsoft.com/office/powerpoint/2010/main" val="148713186"/>
              </p:ext>
            </p:extLst>
          </p:nvPr>
        </p:nvGraphicFramePr>
        <p:xfrm>
          <a:off x="4135153" y="2664619"/>
          <a:ext cx="3534157" cy="642771"/>
        </p:xfrm>
        <a:graphic>
          <a:graphicData uri="http://schemas.openxmlformats.org/drawingml/2006/table">
            <a:tbl>
              <a:tblPr firstRow="1" bandRow="1">
                <a:noFill/>
                <a:tableStyleId>{67FC5E7E-EFFB-4C8B-8B47-BA3C0EA7F0CA}</a:tableStyleId>
              </a:tblPr>
              <a:tblGrid>
                <a:gridCol w="1082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dk1"/>
                          </a:solidFill>
                        </a:rPr>
                        <a:t>Entry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dk1"/>
                          </a:solidFill>
                        </a:rPr>
                        <a:t>Target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dk1"/>
                          </a:solidFill>
                        </a:rPr>
                        <a:t>Stop Loss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th-TH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th-TH" sz="16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n-US" sz="16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</a:t>
                      </a:r>
                      <a:endParaRPr sz="1600" b="0" i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th-TH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n-US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6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4" name="Google Shape;94;p1"/>
          <p:cNvGraphicFramePr/>
          <p:nvPr>
            <p:extLst>
              <p:ext uri="{D42A27DB-BD31-4B8C-83A1-F6EECF244321}">
                <p14:modId xmlns:p14="http://schemas.microsoft.com/office/powerpoint/2010/main" val="3682377971"/>
              </p:ext>
            </p:extLst>
          </p:nvPr>
        </p:nvGraphicFramePr>
        <p:xfrm>
          <a:off x="4135154" y="5136010"/>
          <a:ext cx="3714375" cy="969630"/>
        </p:xfrm>
        <a:graphic>
          <a:graphicData uri="http://schemas.openxmlformats.org/drawingml/2006/table">
            <a:tbl>
              <a:tblPr firstRow="1" bandRow="1">
                <a:noFill/>
                <a:tableStyleId>{67FC5E7E-EFFB-4C8B-8B47-BA3C0EA7F0CA}</a:tableStyleId>
              </a:tblPr>
              <a:tblGrid>
                <a:gridCol w="123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dk1"/>
                          </a:solidFill>
                        </a:rPr>
                        <a:t>Entry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dk1"/>
                          </a:solidFill>
                        </a:rPr>
                        <a:t>Target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>
                          <a:solidFill>
                            <a:schemeClr val="dk1"/>
                          </a:solidFill>
                        </a:rPr>
                        <a:t>Stop Loss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</a:t>
                      </a:r>
                      <a:r>
                        <a:rPr lang="th-TH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240</a:t>
                      </a:r>
                      <a:endParaRPr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</a:t>
                      </a:r>
                      <a:r>
                        <a:rPr lang="th-TH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50-2160</a:t>
                      </a:r>
                      <a:endParaRPr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$2235</a:t>
                      </a:r>
                      <a:endParaRPr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5" name="Google Shape;95;p1"/>
          <p:cNvSpPr/>
          <p:nvPr/>
        </p:nvSpPr>
        <p:spPr>
          <a:xfrm>
            <a:off x="4084337" y="1045418"/>
            <a:ext cx="3765191" cy="24643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th-TH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วันซื้อขายวันสุดท้ายของสัญญาซีรี่ย์ </a:t>
            </a:r>
            <a:r>
              <a:rPr lang="en-US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H</a:t>
            </a:r>
            <a:endParaRPr sz="1400" b="0" i="0" u="none" strike="noStrike" cap="none" dirty="0">
              <a:solidFill>
                <a:srgbClr val="002060"/>
              </a:solidFill>
              <a:latin typeface="Cordia New"/>
              <a:ea typeface="Cordia New"/>
              <a:cs typeface="Cordia New"/>
              <a:sym typeface="Cordia New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4178564" y="3470444"/>
            <a:ext cx="3490747" cy="33149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th-TH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รอดูสถานการณ์</a:t>
            </a:r>
          </a:p>
        </p:txBody>
      </p:sp>
      <p:sp>
        <p:nvSpPr>
          <p:cNvPr id="97" name="Google Shape;97;p1"/>
          <p:cNvSpPr txBox="1"/>
          <p:nvPr/>
        </p:nvSpPr>
        <p:spPr>
          <a:xfrm>
            <a:off x="4178564" y="5755840"/>
            <a:ext cx="363423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Analyst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Krit Tanarattananon, +(66) 2659-8303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Assistant Analyst: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Natthida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Chuaysong</a:t>
            </a:r>
            <a:endParaRPr lang="en-US"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</a:t>
            </a:r>
            <a:r>
              <a:rPr lang="th-TH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Tanapon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Cholkadidamrongkul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4082700" y="1285339"/>
            <a:ext cx="3648151" cy="1226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400"/>
            </a:pPr>
            <a:r>
              <a:rPr lang="th-TH" dirty="0">
                <a:solidFill>
                  <a:schemeClr val="dk1"/>
                </a:solidFill>
                <a:latin typeface="Cordia New"/>
                <a:cs typeface="Cordia New"/>
                <a:sym typeface="Cordia New"/>
              </a:rPr>
              <a:t>คาดตลาดยังแกว่งแคบๆ หลังไร้ปัจจัยสนับสนุนใหม่ แนะคืนนี้ติดตามการรายงานอัตราเงินเฟ้อ </a:t>
            </a:r>
            <a:r>
              <a:rPr lang="en-US" dirty="0">
                <a:solidFill>
                  <a:schemeClr val="dk1"/>
                </a:solidFill>
                <a:latin typeface="Cordia New"/>
                <a:cs typeface="Cordia New"/>
                <a:sym typeface="Cordia New"/>
              </a:rPr>
              <a:t>(PCE) </a:t>
            </a:r>
            <a:r>
              <a:rPr lang="th-TH" dirty="0">
                <a:solidFill>
                  <a:schemeClr val="dk1"/>
                </a:solidFill>
                <a:latin typeface="Cordia New"/>
                <a:cs typeface="Cordia New"/>
                <a:sym typeface="Cordia New"/>
              </a:rPr>
              <a:t>ของสหรัฐฯ</a:t>
            </a:r>
          </a:p>
        </p:txBody>
      </p:sp>
      <p:sp>
        <p:nvSpPr>
          <p:cNvPr id="99" name="Google Shape;99;p1"/>
          <p:cNvSpPr/>
          <p:nvPr/>
        </p:nvSpPr>
        <p:spPr>
          <a:xfrm>
            <a:off x="4238288" y="3801934"/>
            <a:ext cx="3586610" cy="1129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400"/>
            </a:pPr>
            <a:r>
              <a:rPr lang="th-TH" dirty="0">
                <a:solidFill>
                  <a:schemeClr val="dk1"/>
                </a:solidFill>
                <a:latin typeface="Cordia New"/>
                <a:cs typeface="Cordia New"/>
                <a:sym typeface="Cordia New"/>
              </a:rPr>
              <a:t>แม้ราคาทองคำจะปรับเพิ่มขึ้น แต่เรามองว่าเริ่มมีความเสี่ยง จึงแนะให้รอดูความชัดเจน</a:t>
            </a:r>
          </a:p>
        </p:txBody>
      </p:sp>
      <p:grpSp>
        <p:nvGrpSpPr>
          <p:cNvPr id="108" name="Google Shape;108;p1"/>
          <p:cNvGrpSpPr/>
          <p:nvPr/>
        </p:nvGrpSpPr>
        <p:grpSpPr>
          <a:xfrm>
            <a:off x="981077" y="971842"/>
            <a:ext cx="2724150" cy="239921"/>
            <a:chOff x="2667000" y="1495424"/>
            <a:chExt cx="2724149" cy="361951"/>
          </a:xfrm>
        </p:grpSpPr>
        <p:sp>
          <p:nvSpPr>
            <p:cNvPr id="109" name="Google Shape;109;p1"/>
            <p:cNvSpPr/>
            <p:nvPr/>
          </p:nvSpPr>
          <p:spPr>
            <a:xfrm>
              <a:off x="3886199" y="1495426"/>
              <a:ext cx="1504950" cy="36194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S50M2</a:t>
              </a:r>
              <a:r>
                <a:rPr lang="th-TH" sz="13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667000" y="1495424"/>
              <a:ext cx="1390650" cy="361949"/>
            </a:xfrm>
            <a:prstGeom prst="homePlate">
              <a:avLst>
                <a:gd name="adj" fmla="val 5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Wait and See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7" name="Google Shape;117;p1"/>
          <p:cNvSpPr/>
          <p:nvPr/>
        </p:nvSpPr>
        <p:spPr>
          <a:xfrm>
            <a:off x="654014" y="3468441"/>
            <a:ext cx="1718169" cy="272105"/>
          </a:xfrm>
          <a:prstGeom prst="homePlat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SHORT</a:t>
            </a:r>
            <a:endParaRPr sz="13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571704" y="963244"/>
            <a:ext cx="1832487" cy="267288"/>
          </a:xfrm>
          <a:prstGeom prst="homePlate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AND SEE</a:t>
            </a:r>
            <a:endParaRPr sz="13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90151" y="834165"/>
            <a:ext cx="0" cy="0"/>
          </a:xfrm>
          <a:prstGeom prst="rect">
            <a:avLst/>
          </a:prstGeom>
        </p:spPr>
      </p:pic>
      <p:sp>
        <p:nvSpPr>
          <p:cNvPr id="8" name="Google Shape;118;p1">
            <a:extLst>
              <a:ext uri="{FF2B5EF4-FFF2-40B4-BE49-F238E27FC236}">
                <a16:creationId xmlns:a16="http://schemas.microsoft.com/office/drawing/2014/main" id="{2F2E3D85-D8B7-8040-4BF6-4998FE004BAB}"/>
              </a:ext>
            </a:extLst>
          </p:cNvPr>
          <p:cNvSpPr/>
          <p:nvPr/>
        </p:nvSpPr>
        <p:spPr>
          <a:xfrm>
            <a:off x="560802" y="3468441"/>
            <a:ext cx="1832487" cy="279304"/>
          </a:xfrm>
          <a:prstGeom prst="homePlate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AND SEE</a:t>
            </a:r>
            <a:endParaRPr sz="13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E41D18-3638-6E30-05B6-6C38726A8E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827" y="1303877"/>
            <a:ext cx="3200400" cy="17768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705B0C-EEEA-D1F7-0F03-6818AD71C3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802" y="3810203"/>
            <a:ext cx="3200400" cy="18469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</TotalTime>
  <Words>116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Cordia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 Mr. Tanarattananon</dc:creator>
  <cp:lastModifiedBy>Krit Tanarattananon</cp:lastModifiedBy>
  <cp:revision>149</cp:revision>
  <dcterms:modified xsi:type="dcterms:W3CDTF">2024-03-29T00:27:29Z</dcterms:modified>
</cp:coreProperties>
</file>